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7" r:id="rId5"/>
    <p:sldId id="259" r:id="rId6"/>
    <p:sldId id="261" r:id="rId7"/>
    <p:sldId id="260" r:id="rId8"/>
    <p:sldId id="262" r:id="rId9"/>
    <p:sldId id="263" r:id="rId10"/>
    <p:sldId id="264" r:id="rId11"/>
    <p:sldId id="265" r:id="rId12"/>
    <p:sldId id="266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90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9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5E397F-CF66-48AD-B79C-0FA3146257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0144822-6DAC-4C9E-95A8-13FAB995FE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01BAE1-043F-4B46-8CB6-3446CB222C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8E58EB-373C-4AFD-B666-10B07781BB61}" type="datetimeFigureOut">
              <a:rPr lang="en-US" smtClean="0"/>
              <a:t>5/20/2020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EB310A-EA50-41F2-BC8A-E63B248BEC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5FB023-5E14-400D-8EDD-D46923D8AE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B8AED-9EB6-4E26-965D-DF4F67EFB0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3096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95BE64-3331-40D8-978F-3150AAE45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6335B04-F4D1-49C4-949F-EA85FC7D72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A7D7A6-0791-44EC-BDF5-FACFEDEB75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8E58EB-373C-4AFD-B666-10B07781BB61}" type="datetimeFigureOut">
              <a:rPr lang="en-US" smtClean="0"/>
              <a:t>5/20/2020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FE4008-2348-484D-B708-BA3047E084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540E99-F2AF-41BE-95C4-BA36F96F8D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B8AED-9EB6-4E26-965D-DF4F67EFB0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1642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D63B7AF-5091-4457-98D7-F8500051E33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99B7B9C-6EB7-4896-B3FE-4124A060A3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27EB88-5ECF-4211-A8D1-84B0652315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8E58EB-373C-4AFD-B666-10B07781BB61}" type="datetimeFigureOut">
              <a:rPr lang="en-US" smtClean="0"/>
              <a:t>5/20/2020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D264B5-5652-495D-BDDE-649DFBB38F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298D08-157C-40A8-9E36-3414FF5D0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B8AED-9EB6-4E26-965D-DF4F67EFB0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6519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C4E1D0-D1A8-4ACA-8695-6263B7032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FA6EDB-4FE3-4B78-9337-B4DF223811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6456A0-6187-4690-8867-15573E5EB8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8E58EB-373C-4AFD-B666-10B07781BB61}" type="datetimeFigureOut">
              <a:rPr lang="en-US" smtClean="0"/>
              <a:t>5/20/2020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51B210-307B-4EFF-811C-11CD0A2F75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8D1F4F-C298-406B-9C07-E6265EC5F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B8AED-9EB6-4E26-965D-DF4F67EFB0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8018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51305-2CE1-40CB-A21C-40FF41C77A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9C0DF2-39D8-44CD-BFCF-DE1894790A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BCBD55-EB03-4B5B-8ACA-E9CF204494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8E58EB-373C-4AFD-B666-10B07781BB61}" type="datetimeFigureOut">
              <a:rPr lang="en-US" smtClean="0"/>
              <a:t>5/20/2020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A106C6-F524-4310-ABF3-105315A310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FDC79B-8762-4D4B-A26A-6B3F9A184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B8AED-9EB6-4E26-965D-DF4F67EFB0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5298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D451D-478F-4C52-ACE7-D22F0D18C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DBCE37-F876-474D-8E44-9611BB6B466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1C4E70-DA25-49C1-9530-B6BDC05DEA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284172-FF52-4F2C-BE8A-0364CFAB34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8E58EB-373C-4AFD-B666-10B07781BB61}" type="datetimeFigureOut">
              <a:rPr lang="en-US" smtClean="0"/>
              <a:t>5/20/2020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2FBCD7-1CC2-43D6-A8AB-8E9DFF0F66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8DADD3-02B9-486B-84AE-3D8AEC1CE6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B8AED-9EB6-4E26-965D-DF4F67EFB0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9417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8E3745-A699-4F4B-9B54-8B33D048B4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50ED7B-6742-4989-94F4-B583DED880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794B05-BBF5-445A-9627-7DCE909363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E019B41-205D-405B-8DBC-9504B9D793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16CCBD6-86F6-414E-B189-5AAB720FF46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B273ECF-D138-4111-886A-966C452FEB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8E58EB-373C-4AFD-B666-10B07781BB61}" type="datetimeFigureOut">
              <a:rPr lang="en-US" smtClean="0"/>
              <a:t>5/20/2020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504CAA4-70CE-4BF3-9321-19957B68A8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F4D2DE7-2F3B-45B8-A886-952B33899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B8AED-9EB6-4E26-965D-DF4F67EFB0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882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4D488-3098-4A9E-8D6E-3F5663F37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7FD77EA-BDB8-4A16-AB03-B76E31757F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8E58EB-373C-4AFD-B666-10B07781BB61}" type="datetimeFigureOut">
              <a:rPr lang="en-US" smtClean="0"/>
              <a:t>5/20/2020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F2C748-2CE7-47EE-A268-9704F97D9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CFF1FE-4827-426F-AF49-CBCDF7A38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B8AED-9EB6-4E26-965D-DF4F67EFB0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724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04455DA-C373-4026-9DD5-44F3B3B82A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8E58EB-373C-4AFD-B666-10B07781BB61}" type="datetimeFigureOut">
              <a:rPr lang="en-US" smtClean="0"/>
              <a:t>5/20/2020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09DB919-64F0-4994-92A2-6EE2AEA853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DD73BE-108B-4D93-B1AD-0AAA55928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B8AED-9EB6-4E26-965D-DF4F67EFB0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790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20F034-4BBD-430A-B560-E01392A3DA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0BB2F0-7E23-4911-B747-823C102079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9FD5A1-706A-4400-8240-956AB7AA8F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89E6B5-0999-49D2-ABE6-29E94EABA0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8E58EB-373C-4AFD-B666-10B07781BB61}" type="datetimeFigureOut">
              <a:rPr lang="en-US" smtClean="0"/>
              <a:t>5/20/2020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4AEC2C-804B-47E1-83E8-A16B9F83DF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CF8734-B5F4-47AA-B702-E54FEC8D0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B8AED-9EB6-4E26-965D-DF4F67EFB0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1697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8B4E74-E649-4DB2-B0A5-BD8E1EC8D8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BB5F0E-E8A8-48CE-BF74-F4B2BA0A54B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4179F0-902E-4CAA-ABD3-DAA3D6C06D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6E811E-8CD3-459C-9A24-D5006372C0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8E58EB-373C-4AFD-B666-10B07781BB61}" type="datetimeFigureOut">
              <a:rPr lang="en-US" smtClean="0"/>
              <a:t>5/20/2020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0E704E-6568-4F0D-B61A-E808AE81EF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96A4FB-D670-427B-BDE6-C03B0A674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B8AED-9EB6-4E26-965D-DF4F67EFB0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20734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819F512-7BD0-4E38-8A16-D225042F49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7FD186-F9EF-4114-BA66-9C416CCCF1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F85007-43A9-444F-81D4-57381D0722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8E58EB-373C-4AFD-B666-10B07781BB61}" type="datetimeFigureOut">
              <a:rPr lang="en-US" smtClean="0"/>
              <a:t>5/20/2020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5B45A5-FB4F-4EA8-9FDA-9E2037EFDA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E633C5-5CE6-4121-8633-73165EEAC1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BB8AED-9EB6-4E26-965D-DF4F67EFB0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7279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B14F821-5614-464C-99DE-14328E15D783}"/>
              </a:ext>
            </a:extLst>
          </p:cNvPr>
          <p:cNvSpPr/>
          <p:nvPr/>
        </p:nvSpPr>
        <p:spPr>
          <a:xfrm>
            <a:off x="937305" y="575828"/>
            <a:ext cx="291778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CSS GRID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A70B4E-D45E-4CBD-B6D2-02E2013C23B9}"/>
              </a:ext>
            </a:extLst>
          </p:cNvPr>
          <p:cNvSpPr txBox="1"/>
          <p:nvPr/>
        </p:nvSpPr>
        <p:spPr>
          <a:xfrm>
            <a:off x="1716259" y="2321169"/>
            <a:ext cx="845468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CSS Grid layout is a module that works with two-dimensional grid systems</a:t>
            </a:r>
          </a:p>
          <a:p>
            <a:endParaRPr lang="en-US" dirty="0"/>
          </a:p>
          <a:p>
            <a:r>
              <a:rPr lang="en-US" dirty="0"/>
              <a:t>CSS Grid works together with Flexbox:</a:t>
            </a:r>
          </a:p>
          <a:p>
            <a:r>
              <a:rPr lang="en-US" dirty="0"/>
              <a:t>	Flexbox one dimensional layouts.</a:t>
            </a:r>
          </a:p>
          <a:p>
            <a:r>
              <a:rPr lang="en-US" dirty="0"/>
              <a:t>	Grid system two dimensional layouts.</a:t>
            </a:r>
          </a:p>
        </p:txBody>
      </p:sp>
    </p:spTree>
    <p:extLst>
      <p:ext uri="{BB962C8B-B14F-4D97-AF65-F5344CB8AC3E}">
        <p14:creationId xmlns:p14="http://schemas.microsoft.com/office/powerpoint/2010/main" val="7180817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2E4CA1F-65CF-4F66-9D5C-05273C8DFA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4976" y="1563162"/>
            <a:ext cx="6322047" cy="373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1972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40BF6C1-5B09-43AF-940C-92783E4DBD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9556" y="1871003"/>
            <a:ext cx="6085960" cy="3544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5637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726852B-EE11-4613-A956-15C2759E23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047" y="225082"/>
            <a:ext cx="11449662" cy="6344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4789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9140728-5042-451F-914B-9674BDF52C01}"/>
              </a:ext>
            </a:extLst>
          </p:cNvPr>
          <p:cNvSpPr txBox="1"/>
          <p:nvPr/>
        </p:nvSpPr>
        <p:spPr>
          <a:xfrm>
            <a:off x="1308295" y="773723"/>
            <a:ext cx="86938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.</a:t>
            </a:r>
            <a:r>
              <a:rPr lang="en-US" sz="2800" dirty="0"/>
              <a:t>container&gt;.</a:t>
            </a:r>
            <a:r>
              <a:rPr lang="en-US" sz="2800" dirty="0" err="1"/>
              <a:t>item.item</a:t>
            </a:r>
            <a:r>
              <a:rPr lang="en-US" sz="2800" dirty="0"/>
              <a:t>--$*6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6DF6972-E4AB-4306-9491-17D539C5C2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8295" y="1497184"/>
            <a:ext cx="4661808" cy="193181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C77F178-E2FF-47D4-9B92-83BE450F0E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5010" y="1497184"/>
            <a:ext cx="4643137" cy="193181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0AB0DDB-A95A-46DB-9379-78F4E8E6FA77}"/>
              </a:ext>
            </a:extLst>
          </p:cNvPr>
          <p:cNvSpPr txBox="1"/>
          <p:nvPr/>
        </p:nvSpPr>
        <p:spPr>
          <a:xfrm>
            <a:off x="1434905" y="4037428"/>
            <a:ext cx="24432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Set it as a grid container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B8C06F2-4420-40FF-926F-845A85ED00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8295" y="4553132"/>
            <a:ext cx="3466221" cy="199178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D79523B-4544-4319-B70B-BBE41F834742}"/>
              </a:ext>
            </a:extLst>
          </p:cNvPr>
          <p:cNvSpPr txBox="1"/>
          <p:nvPr/>
        </p:nvSpPr>
        <p:spPr>
          <a:xfrm>
            <a:off x="6535010" y="3995225"/>
            <a:ext cx="39735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Now lets define the rows and columns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B5D039E-DFCC-4BDB-809B-C222EDD328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5010" y="4615573"/>
            <a:ext cx="4348695" cy="2024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391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66CB602-6B4A-44B1-991E-080DF1142B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272" y="926489"/>
            <a:ext cx="3748220" cy="228094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0A483B9-68EF-4E4B-BF97-8DF95091FA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8272" y="3429000"/>
            <a:ext cx="2826361" cy="129205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589FE84-5BAA-4DD9-A97A-6F08E7655AA7}"/>
              </a:ext>
            </a:extLst>
          </p:cNvPr>
          <p:cNvSpPr txBox="1"/>
          <p:nvPr/>
        </p:nvSpPr>
        <p:spPr>
          <a:xfrm>
            <a:off x="6414868" y="1097280"/>
            <a:ext cx="347472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orangered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yellowgreen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blueviolet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palevioletred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royalblue</a:t>
            </a:r>
            <a:endParaRPr lang="en-US" dirty="0"/>
          </a:p>
          <a:p>
            <a:endParaRPr lang="en-US" dirty="0"/>
          </a:p>
          <a:p>
            <a:r>
              <a:rPr lang="en-US" dirty="0"/>
              <a:t>goldenrod</a:t>
            </a:r>
          </a:p>
        </p:txBody>
      </p:sp>
    </p:spTree>
    <p:extLst>
      <p:ext uri="{BB962C8B-B14F-4D97-AF65-F5344CB8AC3E}">
        <p14:creationId xmlns:p14="http://schemas.microsoft.com/office/powerpoint/2010/main" val="5756407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7F998F1-E3B0-46E8-803A-344753580E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96"/>
            <a:ext cx="12192000" cy="6847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8417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5576F37-B1BE-42A8-9DDF-A5DB9C7A2D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0197"/>
            <a:ext cx="12192000" cy="6577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1564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ED111F2-9D94-4255-9D82-5A127D21DF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711" r="38454"/>
          <a:stretch/>
        </p:blipFill>
        <p:spPr>
          <a:xfrm>
            <a:off x="5875313" y="661181"/>
            <a:ext cx="4924278" cy="32349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AD62BF2-25A4-41A3-85A7-0AB9792FF0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211" y="4038161"/>
            <a:ext cx="3165411" cy="104027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3CD092A-5368-4DB8-AE13-998B91E64E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211" y="661181"/>
            <a:ext cx="3877886" cy="2544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6679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BAD0097-8693-42D3-BDD7-EF13DFEFE9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216" y="650851"/>
            <a:ext cx="3686175" cy="7810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295EA34-59AA-4286-A19C-DD21BF8C6F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216" y="1568034"/>
            <a:ext cx="3752850" cy="8763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7843E37-DECC-4CB3-88C3-5E714EB518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3318" y="344071"/>
            <a:ext cx="3855590" cy="25679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7130F40-BE05-4F94-B1C3-DEE39CAE6D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443" y="3429000"/>
            <a:ext cx="4391025" cy="8286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0DACA38-DB4C-4A29-A736-DA785350C3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43801" y="3429000"/>
            <a:ext cx="3655107" cy="1871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1766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D56845D-EB99-4395-8D36-7E986A0DD99A}"/>
              </a:ext>
            </a:extLst>
          </p:cNvPr>
          <p:cNvSpPr txBox="1"/>
          <p:nvPr/>
        </p:nvSpPr>
        <p:spPr>
          <a:xfrm>
            <a:off x="1800665" y="858129"/>
            <a:ext cx="5401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Flex:1;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EDB1377-E377-43C4-BB75-08E3C78DDADE}"/>
              </a:ext>
            </a:extLst>
          </p:cNvPr>
          <p:cNvCxnSpPr/>
          <p:nvPr/>
        </p:nvCxnSpPr>
        <p:spPr>
          <a:xfrm>
            <a:off x="2912012" y="1041009"/>
            <a:ext cx="105507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0689CCFF-066C-4A96-95CD-E0AD7A20F24A}"/>
              </a:ext>
            </a:extLst>
          </p:cNvPr>
          <p:cNvSpPr txBox="1"/>
          <p:nvPr/>
        </p:nvSpPr>
        <p:spPr>
          <a:xfrm>
            <a:off x="4473526" y="831778"/>
            <a:ext cx="19544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Fractional units - </a:t>
            </a:r>
            <a:r>
              <a:rPr lang="en-US" dirty="0" err="1"/>
              <a:t>fr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2209B95-55AF-407C-905E-4548150F6F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664" y="1805720"/>
            <a:ext cx="5257771" cy="8390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18C5D16-BFF9-416A-80A8-130D98C1D3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8822" y="2995759"/>
            <a:ext cx="9258300" cy="32861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4752732-2489-4916-A4C7-7E83D3C22829}"/>
              </a:ext>
            </a:extLst>
          </p:cNvPr>
          <p:cNvSpPr txBox="1"/>
          <p:nvPr/>
        </p:nvSpPr>
        <p:spPr>
          <a:xfrm>
            <a:off x="7779434" y="831778"/>
            <a:ext cx="3516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Fraction of the available space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CA33D88-9061-43E8-A9D8-4046B03C8619}"/>
              </a:ext>
            </a:extLst>
          </p:cNvPr>
          <p:cNvCxnSpPr/>
          <p:nvPr/>
        </p:nvCxnSpPr>
        <p:spPr>
          <a:xfrm>
            <a:off x="6555545" y="1041009"/>
            <a:ext cx="914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45923D3-72CE-47E4-A3F6-432190779080}"/>
              </a:ext>
            </a:extLst>
          </p:cNvPr>
          <p:cNvSpPr txBox="1"/>
          <p:nvPr/>
        </p:nvSpPr>
        <p:spPr>
          <a:xfrm>
            <a:off x="6406792" y="539064"/>
            <a:ext cx="1183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represents</a:t>
            </a:r>
          </a:p>
        </p:txBody>
      </p:sp>
    </p:spTree>
    <p:extLst>
      <p:ext uri="{BB962C8B-B14F-4D97-AF65-F5344CB8AC3E}">
        <p14:creationId xmlns:p14="http://schemas.microsoft.com/office/powerpoint/2010/main" val="11586080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E154A56-BEE1-4724-A576-2B5943EAB7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490" y="389060"/>
            <a:ext cx="9446602" cy="5145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9750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4F2DC9B-A7AC-4350-81EB-1F1252BB1F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152" y="964442"/>
            <a:ext cx="5241634" cy="117384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8F23A1B-198B-42F2-B702-F8B3EABACD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152" y="2559808"/>
            <a:ext cx="9372600" cy="33337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3C542C9-7443-43BA-82E3-00F03ABAFEB0}"/>
              </a:ext>
            </a:extLst>
          </p:cNvPr>
          <p:cNvSpPr txBox="1"/>
          <p:nvPr/>
        </p:nvSpPr>
        <p:spPr>
          <a:xfrm>
            <a:off x="7033846" y="964442"/>
            <a:ext cx="39248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Each of these column tracks has the same available space</a:t>
            </a:r>
          </a:p>
        </p:txBody>
      </p:sp>
    </p:spTree>
    <p:extLst>
      <p:ext uri="{BB962C8B-B14F-4D97-AF65-F5344CB8AC3E}">
        <p14:creationId xmlns:p14="http://schemas.microsoft.com/office/powerpoint/2010/main" val="29350581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595CA5C-D6E8-4C10-8E3C-2EB3EF8484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4068" y="823326"/>
            <a:ext cx="6035993" cy="137123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80C04EF-02A3-433D-A237-2B7C4BF27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4068" y="2739024"/>
            <a:ext cx="9344025" cy="329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6851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67DA1A8-8A75-47B0-8EC4-BFAD558C90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968" y="884360"/>
            <a:ext cx="6232718" cy="140867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47CBB69-8598-48F2-BA8D-0F4C8E03D2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968" y="2888567"/>
            <a:ext cx="9382125" cy="33528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6C31FBD-D879-46DF-AC38-0707FB9584E8}"/>
              </a:ext>
            </a:extLst>
          </p:cNvPr>
          <p:cNvSpPr txBox="1"/>
          <p:nvPr/>
        </p:nvSpPr>
        <p:spPr>
          <a:xfrm>
            <a:off x="7498080" y="998806"/>
            <a:ext cx="34020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 % doesn’t put gap into account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259BD8-767F-4775-95BD-83399AD0C7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8080" y="1650861"/>
            <a:ext cx="2196370" cy="545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3251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C815818-DEDE-46AC-A5F7-200932B048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5937" y="481012"/>
            <a:ext cx="8620125" cy="589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7328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72A4D2D-79C7-4403-90FE-9BCDBD1C7386}"/>
              </a:ext>
            </a:extLst>
          </p:cNvPr>
          <p:cNvSpPr/>
          <p:nvPr/>
        </p:nvSpPr>
        <p:spPr>
          <a:xfrm>
            <a:off x="924150" y="378880"/>
            <a:ext cx="637661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Positioning Grid Items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F1AE37-BA8C-4689-8A24-50C29BFF4C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0697" y="1403252"/>
            <a:ext cx="6096023" cy="21492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B284054-7BEA-4652-BCDB-496B877DF5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2808" y="1596610"/>
            <a:ext cx="3929584" cy="132947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C1A7ECD-A256-423F-B759-CCFBEA0B33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9268" y="3187986"/>
            <a:ext cx="3086100" cy="1371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FCA3092-C66D-4024-947B-756A26604B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1749" y="3873786"/>
            <a:ext cx="5833918" cy="21006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D816D6B-279D-4E96-AB81-EC0E49CCDD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2808" y="4821492"/>
            <a:ext cx="3362325" cy="1828800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329F293-2A1D-4A9C-89FD-919CE3B71EBB}"/>
              </a:ext>
            </a:extLst>
          </p:cNvPr>
          <p:cNvCxnSpPr/>
          <p:nvPr/>
        </p:nvCxnSpPr>
        <p:spPr>
          <a:xfrm>
            <a:off x="4642338" y="3552532"/>
            <a:ext cx="938359" cy="10070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57A3028-285E-4C0E-A90B-CF5F0AD3C689}"/>
              </a:ext>
            </a:extLst>
          </p:cNvPr>
          <p:cNvCxnSpPr/>
          <p:nvPr/>
        </p:nvCxnSpPr>
        <p:spPr>
          <a:xfrm flipV="1">
            <a:off x="4642338" y="5148775"/>
            <a:ext cx="829994" cy="5871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F7EEAD2-3ECB-4A1B-9C57-A73559E999F7}"/>
              </a:ext>
            </a:extLst>
          </p:cNvPr>
          <p:cNvCxnSpPr/>
          <p:nvPr/>
        </p:nvCxnSpPr>
        <p:spPr>
          <a:xfrm>
            <a:off x="5111517" y="2124222"/>
            <a:ext cx="36081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26210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5579376-D649-4DC5-8E1A-2C7AC953DD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022" y="333375"/>
            <a:ext cx="5604388" cy="19315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9C0763D-7A2E-42E7-8BCB-8494C2E038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667" y="2684364"/>
            <a:ext cx="4101031" cy="121238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EA5C5DD-A254-4DA9-B306-FB24FD0DAA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0727" y="2467053"/>
            <a:ext cx="6202606" cy="21260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A1EDB2-B24D-43D7-9926-BF84C1EEF7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8667" y="4593103"/>
            <a:ext cx="4682111" cy="1513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8434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5357C3A-DC7F-44F9-A622-407B0EF0A3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837" y="1624012"/>
            <a:ext cx="10220325" cy="36099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1424AD5-7232-40E7-9722-189988752E3B}"/>
              </a:ext>
            </a:extLst>
          </p:cNvPr>
          <p:cNvSpPr txBox="1"/>
          <p:nvPr/>
        </p:nvSpPr>
        <p:spPr>
          <a:xfrm>
            <a:off x="3183467" y="654756"/>
            <a:ext cx="29556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One more example</a:t>
            </a:r>
          </a:p>
        </p:txBody>
      </p:sp>
    </p:spTree>
    <p:extLst>
      <p:ext uri="{BB962C8B-B14F-4D97-AF65-F5344CB8AC3E}">
        <p14:creationId xmlns:p14="http://schemas.microsoft.com/office/powerpoint/2010/main" val="27225873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50D8EDC-DC8D-4081-A144-1F1EBA1286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032" y="630923"/>
            <a:ext cx="5521429" cy="346694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1245E29-4074-45A8-8C42-0F7F7851D1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6148" y="499802"/>
            <a:ext cx="4893131" cy="3135556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E898C57-76ED-4C79-9884-E14F0B25DE34}"/>
              </a:ext>
            </a:extLst>
          </p:cNvPr>
          <p:cNvCxnSpPr>
            <a:cxnSpLocks/>
          </p:cNvCxnSpPr>
          <p:nvPr/>
        </p:nvCxnSpPr>
        <p:spPr>
          <a:xfrm>
            <a:off x="3566554" y="2564648"/>
            <a:ext cx="4344572" cy="808892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11D6D341-F19D-4177-A866-AC6861BE733C}"/>
              </a:ext>
            </a:extLst>
          </p:cNvPr>
          <p:cNvSpPr/>
          <p:nvPr/>
        </p:nvSpPr>
        <p:spPr>
          <a:xfrm>
            <a:off x="8310079" y="2911875"/>
            <a:ext cx="50526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D05449-58F7-4AFA-904C-0E4E7E1444C9}"/>
              </a:ext>
            </a:extLst>
          </p:cNvPr>
          <p:cNvSpPr txBox="1"/>
          <p:nvPr/>
        </p:nvSpPr>
        <p:spPr>
          <a:xfrm>
            <a:off x="1183427" y="4929410"/>
            <a:ext cx="41781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Orange got hidden, so we can have multiple grid items in the same cell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65E0126-6852-4C2F-98CF-2B199CEAAA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6148" y="3809427"/>
            <a:ext cx="5011790" cy="3048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9868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7EE8ED9-4251-4638-90A9-79BA87B82B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150" y="1093506"/>
            <a:ext cx="8238099" cy="491852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1B9BBE6-E25E-4863-A687-E60142DF4715}"/>
              </a:ext>
            </a:extLst>
          </p:cNvPr>
          <p:cNvSpPr txBox="1"/>
          <p:nvPr/>
        </p:nvSpPr>
        <p:spPr>
          <a:xfrm>
            <a:off x="2883877" y="548640"/>
            <a:ext cx="3117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Same thing happens with rows </a:t>
            </a:r>
          </a:p>
        </p:txBody>
      </p:sp>
    </p:spTree>
    <p:extLst>
      <p:ext uri="{BB962C8B-B14F-4D97-AF65-F5344CB8AC3E}">
        <p14:creationId xmlns:p14="http://schemas.microsoft.com/office/powerpoint/2010/main" val="19651232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E522A0F-74B1-4EC4-A533-857EDA6BF848}"/>
              </a:ext>
            </a:extLst>
          </p:cNvPr>
          <p:cNvSpPr txBox="1"/>
          <p:nvPr/>
        </p:nvSpPr>
        <p:spPr>
          <a:xfrm>
            <a:off x="1828800" y="661182"/>
            <a:ext cx="5169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Another way to expand elements cross multiple cells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1EEB6A-DF26-4C32-B8F1-C57286C25A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1212826"/>
            <a:ext cx="8032652" cy="462486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4776DD4-A67A-4D41-BC2C-3416ECC859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3226" y="5837687"/>
            <a:ext cx="3771900" cy="952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2A98E35-DFE6-4A19-92FB-34505DD2F1E4}"/>
              </a:ext>
            </a:extLst>
          </p:cNvPr>
          <p:cNvSpPr txBox="1"/>
          <p:nvPr/>
        </p:nvSpPr>
        <p:spPr>
          <a:xfrm>
            <a:off x="6752491" y="6129270"/>
            <a:ext cx="1885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Same thing</a:t>
            </a:r>
          </a:p>
        </p:txBody>
      </p:sp>
    </p:spTree>
    <p:extLst>
      <p:ext uri="{BB962C8B-B14F-4D97-AF65-F5344CB8AC3E}">
        <p14:creationId xmlns:p14="http://schemas.microsoft.com/office/powerpoint/2010/main" val="27317223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91F8054-30B5-4C8E-A93A-B88AC6811D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748" b="15053"/>
          <a:stretch/>
        </p:blipFill>
        <p:spPr>
          <a:xfrm>
            <a:off x="3573195" y="1231334"/>
            <a:ext cx="7875996" cy="3903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7203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F35A5A4-7427-4B72-AC55-B7B92EB0E7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8775" y="795337"/>
            <a:ext cx="8934450" cy="526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8682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966C7CF-8967-4F5E-BB02-DF22AB32BE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9712" y="762000"/>
            <a:ext cx="9172575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5999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5F01BA0-02BC-4B9D-B8F2-9F061706654F}"/>
              </a:ext>
            </a:extLst>
          </p:cNvPr>
          <p:cNvSpPr txBox="1"/>
          <p:nvPr/>
        </p:nvSpPr>
        <p:spPr>
          <a:xfrm>
            <a:off x="1012874" y="661181"/>
            <a:ext cx="8304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What if we don’t know how many there are?       -1 represents all the way until the end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24A5FB1-3C04-4AEA-9234-D73427448B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2874" y="1195753"/>
            <a:ext cx="8401352" cy="5423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0536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971A88F-856F-4AA5-B262-19E1FB208F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025" y="1057275"/>
            <a:ext cx="11791950" cy="474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1817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015428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B79B4E8-6CCF-4A14-8DAF-17096931CF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6429" y="1657533"/>
            <a:ext cx="7369303" cy="3542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269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0003641-F39F-4549-A1C4-41142C6F51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4939" y="1711879"/>
            <a:ext cx="5625173" cy="3964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3458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0718B1B-972D-465A-B17A-C89A8A2F55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0148" y="1075581"/>
            <a:ext cx="5824025" cy="4706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4543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B085292-7179-4BE4-9464-8E2CB815FC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9220" y="1003422"/>
            <a:ext cx="6702743" cy="5303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8215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00C2447-92BE-46C6-8C57-008E9943CB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2149" y="1257519"/>
            <a:ext cx="7941505" cy="4775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6351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C439638-93D5-4087-B6C2-08C32D6F1C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3034" y="926118"/>
            <a:ext cx="7100050" cy="4672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2508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1795</TotalTime>
  <Words>148</Words>
  <Application>Microsoft Office PowerPoint</Application>
  <PresentationFormat>Widescreen</PresentationFormat>
  <Paragraphs>34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Oscar Alejandro Castillo Verano</dc:creator>
  <cp:lastModifiedBy>Oscar Alejandro Castillo Verano</cp:lastModifiedBy>
  <cp:revision>28</cp:revision>
  <dcterms:created xsi:type="dcterms:W3CDTF">2020-05-18T09:17:47Z</dcterms:created>
  <dcterms:modified xsi:type="dcterms:W3CDTF">2020-05-21T03:05:06Z</dcterms:modified>
</cp:coreProperties>
</file>